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69" r:id="rId5"/>
    <p:sldId id="273" r:id="rId6"/>
    <p:sldId id="267" r:id="rId7"/>
    <p:sldId id="260" r:id="rId8"/>
    <p:sldId id="263" r:id="rId9"/>
    <p:sldId id="264" r:id="rId10"/>
    <p:sldId id="265" r:id="rId11"/>
    <p:sldId id="259" r:id="rId12"/>
    <p:sldId id="272" r:id="rId13"/>
    <p:sldId id="268" r:id="rId14"/>
    <p:sldId id="261" r:id="rId15"/>
    <p:sldId id="274" r:id="rId16"/>
    <p:sldId id="271" r:id="rId17"/>
    <p:sldId id="27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Heritage Elementary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Home of the Bobcats!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31497"/>
            <a:ext cx="3179379" cy="46630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1010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532447"/>
            <a:ext cx="3429000" cy="458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541972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2" y="5386869"/>
            <a:ext cx="1225095" cy="1184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9680" y="5244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Traveling book carts for check-out.  Returned books are separated for 72 hours before recirculation.</a:t>
            </a:r>
          </a:p>
        </p:txBody>
      </p:sp>
    </p:spTree>
    <p:extLst>
      <p:ext uri="{BB962C8B-B14F-4D97-AF65-F5344CB8AC3E}">
        <p14:creationId xmlns:p14="http://schemas.microsoft.com/office/powerpoint/2010/main" val="5563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580" y="4223532"/>
            <a:ext cx="4160520" cy="1463040"/>
          </a:xfrm>
        </p:spPr>
        <p:txBody>
          <a:bodyPr/>
          <a:lstStyle/>
          <a:p>
            <a:r>
              <a:rPr lang="en-US" dirty="0"/>
              <a:t>Cafeteria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7501" r="27187" b="24999"/>
          <a:stretch/>
        </p:blipFill>
        <p:spPr>
          <a:xfrm>
            <a:off x="7532469" y="4416166"/>
            <a:ext cx="4438650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85749"/>
            <a:ext cx="5250377" cy="3937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938" t="26000" r="8812" b="16500"/>
          <a:stretch/>
        </p:blipFill>
        <p:spPr>
          <a:xfrm>
            <a:off x="564471" y="303366"/>
            <a:ext cx="507492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71" y="3096954"/>
            <a:ext cx="2612741" cy="3490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93" y="5226849"/>
            <a:ext cx="1225095" cy="1184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8840" y="3135514"/>
            <a:ext cx="1708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students sit at the table meant for 12 students.</a:t>
            </a:r>
          </a:p>
        </p:txBody>
      </p:sp>
    </p:spTree>
    <p:extLst>
      <p:ext uri="{BB962C8B-B14F-4D97-AF65-F5344CB8AC3E}">
        <p14:creationId xmlns:p14="http://schemas.microsoft.com/office/powerpoint/2010/main" val="132783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863840" cy="1463040"/>
          </a:xfrm>
        </p:spPr>
        <p:txBody>
          <a:bodyPr/>
          <a:lstStyle/>
          <a:p>
            <a:r>
              <a:rPr lang="en-US" dirty="0"/>
              <a:t>Classrooms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480061"/>
            <a:ext cx="4667251" cy="350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99" y="480061"/>
            <a:ext cx="4667251" cy="3500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7769"/>
          <a:stretch/>
        </p:blipFill>
        <p:spPr>
          <a:xfrm>
            <a:off x="201930" y="4103371"/>
            <a:ext cx="474726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4" y="5099444"/>
            <a:ext cx="1225095" cy="1184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8538" y="4103371"/>
            <a:ext cx="295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Classrooms getting a bright touch of color!</a:t>
            </a:r>
          </a:p>
        </p:txBody>
      </p:sp>
    </p:spTree>
    <p:extLst>
      <p:ext uri="{BB962C8B-B14F-4D97-AF65-F5344CB8AC3E}">
        <p14:creationId xmlns:p14="http://schemas.microsoft.com/office/powerpoint/2010/main" val="289711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5506" b="31942"/>
          <a:stretch/>
        </p:blipFill>
        <p:spPr>
          <a:xfrm>
            <a:off x="567690" y="525781"/>
            <a:ext cx="2586990" cy="2423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70" y="4888709"/>
            <a:ext cx="1386672" cy="1340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10" y="596264"/>
            <a:ext cx="6096000" cy="3419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629" y="3125623"/>
            <a:ext cx="4107823" cy="3080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398" y="320752"/>
            <a:ext cx="1922794" cy="2716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351" y="3663068"/>
            <a:ext cx="1941559" cy="25941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56910" y="2280745"/>
            <a:ext cx="318069" cy="262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79476" y="2217544"/>
            <a:ext cx="157655" cy="194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93437" y="2028497"/>
            <a:ext cx="191142" cy="105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48248" y="2680138"/>
            <a:ext cx="136635" cy="1516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71338" y="2412124"/>
            <a:ext cx="126124" cy="131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34097" y="2028497"/>
            <a:ext cx="166785" cy="189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02566" y="1776248"/>
            <a:ext cx="178675" cy="178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29600" y="2133600"/>
            <a:ext cx="168166" cy="147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237076" y="2133600"/>
            <a:ext cx="136634" cy="839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310647" y="2412124"/>
            <a:ext cx="147145" cy="268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773103" y="2133600"/>
            <a:ext cx="115614" cy="147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562897" y="1776248"/>
            <a:ext cx="307559" cy="178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76855" y="3909848"/>
            <a:ext cx="220717" cy="2207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92909" y="5883324"/>
            <a:ext cx="238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eLearning from the teacher’s viewpoint.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5944" y="4164773"/>
            <a:ext cx="231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eLearning small groups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92524" y="6344989"/>
            <a:ext cx="284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eLearning student reporting</a:t>
            </a:r>
          </a:p>
        </p:txBody>
      </p:sp>
    </p:spTree>
    <p:extLst>
      <p:ext uri="{BB962C8B-B14F-4D97-AF65-F5344CB8AC3E}">
        <p14:creationId xmlns:p14="http://schemas.microsoft.com/office/powerpoint/2010/main" val="270477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Planning Room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03" y="4647718"/>
            <a:ext cx="1836420" cy="1775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574482"/>
            <a:ext cx="4697730" cy="3523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26" y="365760"/>
            <a:ext cx="4327517" cy="32456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64489" y="674370"/>
            <a:ext cx="2099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en-US" dirty="0"/>
              <a:t>Instructional Priorities</a:t>
            </a:r>
          </a:p>
          <a:p>
            <a:pPr>
              <a:buClr>
                <a:srgbClr val="FFC000"/>
              </a:buClr>
            </a:pPr>
            <a:endParaRPr lang="en-US" dirty="0"/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Collaborative Planning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Focus on Differentiation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Frequent Progress Monitoring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0225" y="3857297"/>
            <a:ext cx="348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Teacher workspace for lesson planning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5896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screen interactive panels!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16" t="938" r="9297" b="3812"/>
          <a:stretch/>
        </p:blipFill>
        <p:spPr>
          <a:xfrm>
            <a:off x="251460" y="300508"/>
            <a:ext cx="4542718" cy="399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796" y="1054406"/>
            <a:ext cx="4059728" cy="3905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4" y="5238750"/>
            <a:ext cx="1225095" cy="1184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3142" y="674370"/>
            <a:ext cx="23883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 and years of savings for the covered court also allowed for funds from the PTA and the school to be combined to purchase…</a:t>
            </a:r>
          </a:p>
          <a:p>
            <a:endParaRPr lang="en-US" dirty="0"/>
          </a:p>
          <a:p>
            <a:r>
              <a:rPr lang="en-US" dirty="0"/>
              <a:t>2- 86 inch interactive panels for the Media Center and Music Room</a:t>
            </a:r>
          </a:p>
          <a:p>
            <a:endParaRPr lang="en-US" dirty="0"/>
          </a:p>
          <a:p>
            <a:r>
              <a:rPr lang="en-US" dirty="0"/>
              <a:t>8- 75 inch interactive panels for the STEM classrooms at each grade level</a:t>
            </a:r>
          </a:p>
        </p:txBody>
      </p:sp>
    </p:spTree>
    <p:extLst>
      <p:ext uri="{BB962C8B-B14F-4D97-AF65-F5344CB8AC3E}">
        <p14:creationId xmlns:p14="http://schemas.microsoft.com/office/powerpoint/2010/main" val="4247617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so appreciative of our PTA!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40" y="754380"/>
            <a:ext cx="3429000" cy="4297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" y="571500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2" y="4663285"/>
            <a:ext cx="1820318" cy="1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4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9210"/>
            <a:ext cx="7772400" cy="1313968"/>
          </a:xfrm>
        </p:spPr>
        <p:txBody>
          <a:bodyPr/>
          <a:lstStyle/>
          <a:p>
            <a:r>
              <a:rPr lang="en-US" dirty="0"/>
              <a:t>Up Next….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2" y="4663285"/>
            <a:ext cx="1820318" cy="1759893"/>
          </a:xfrm>
          <a:prstGeom prst="rect">
            <a:avLst/>
          </a:prstGeom>
        </p:spPr>
      </p:pic>
      <p:pic>
        <p:nvPicPr>
          <p:cNvPr id="3074" name="Picture 2" descr="Whimsical yellow flower brick by KathyHyatt on Etsy | Brick crafts, Painted  bricks crafts, Painted pav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323"/>
            <a:ext cx="22288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2" y="425846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140" y="2594293"/>
            <a:ext cx="2781300" cy="1647825"/>
          </a:xfrm>
          <a:prstGeom prst="rect">
            <a:avLst/>
          </a:prstGeom>
        </p:spPr>
      </p:pic>
      <p:pic>
        <p:nvPicPr>
          <p:cNvPr id="3082" name="Picture 10" descr="Tradition of high school seniors painting their parking spots in limbo |  Education | fredericknewspost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2685055"/>
            <a:ext cx="2371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adition of high school seniors painting their parking spots in limbo |  Education | fredericknewspost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49" y="4840437"/>
            <a:ext cx="26384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6251" t="4921" r="34643" b="238"/>
          <a:stretch/>
        </p:blipFill>
        <p:spPr>
          <a:xfrm rot="5400000">
            <a:off x="7880167" y="-15321"/>
            <a:ext cx="3143250" cy="4552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2841" y="3962775"/>
            <a:ext cx="420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Decorative brick project… buy a brick to paint and brighten up our courtyard.  More information coming soon.</a:t>
            </a:r>
          </a:p>
        </p:txBody>
      </p:sp>
    </p:spTree>
    <p:extLst>
      <p:ext uri="{BB962C8B-B14F-4D97-AF65-F5344CB8AC3E}">
        <p14:creationId xmlns:p14="http://schemas.microsoft.com/office/powerpoint/2010/main" val="393793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871" y="5131588"/>
            <a:ext cx="7772400" cy="1463040"/>
          </a:xfrm>
        </p:spPr>
        <p:txBody>
          <a:bodyPr/>
          <a:lstStyle/>
          <a:p>
            <a:r>
              <a:rPr lang="en-US" dirty="0"/>
              <a:t>Read 20 minutes a day!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199061"/>
            <a:ext cx="3657600" cy="6466115"/>
          </a:xfrm>
          <a:prstGeom prst="rect">
            <a:avLst/>
          </a:prstGeom>
        </p:spPr>
      </p:pic>
      <p:pic>
        <p:nvPicPr>
          <p:cNvPr id="4102" name="Picture 6" descr="The Children's Reading Foundation of the Mid-Columbia – Read 20 Minutes  Every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54" y="1508760"/>
            <a:ext cx="3227705" cy="25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219" y="204268"/>
            <a:ext cx="2495550" cy="2608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453" y="3019654"/>
            <a:ext cx="2467081" cy="23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268"/>
            <a:ext cx="7772400" cy="1946910"/>
          </a:xfrm>
        </p:spPr>
        <p:txBody>
          <a:bodyPr/>
          <a:lstStyle/>
          <a:p>
            <a:r>
              <a:rPr lang="en-US" dirty="0"/>
              <a:t>Heritage… new look, new year, New Determination!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0" y="464097"/>
            <a:ext cx="4236720" cy="3177540"/>
          </a:xfrm>
          <a:prstGeom prst="rect">
            <a:avLst/>
          </a:prstGeom>
          <a:ln w="762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889" t="6341" r="13938" b="8244"/>
          <a:stretch/>
        </p:blipFill>
        <p:spPr>
          <a:xfrm>
            <a:off x="3842648" y="658407"/>
            <a:ext cx="2852048" cy="3947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4811">
            <a:off x="365095" y="489746"/>
            <a:ext cx="3544389" cy="2609674"/>
          </a:xfrm>
          <a:prstGeom prst="rect">
            <a:avLst/>
          </a:prstGeom>
        </p:spPr>
      </p:pic>
      <p:pic>
        <p:nvPicPr>
          <p:cNvPr id="1026" name="Picture 2" descr="Success quotes: There is no Elevator to Success You have to take the STAIRS  FREE Printable – Quot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15674"/>
          <a:stretch/>
        </p:blipFill>
        <p:spPr bwMode="auto">
          <a:xfrm>
            <a:off x="8757216" y="3886313"/>
            <a:ext cx="2645855" cy="26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744" y="2843374"/>
            <a:ext cx="1201988" cy="1762916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05246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Beautiful Campus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0978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1702588"/>
            <a:ext cx="4160520" cy="3120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28" y="4960138"/>
            <a:ext cx="15132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1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District updates!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74" t="560" r="-374" b="18694"/>
          <a:stretch/>
        </p:blipFill>
        <p:spPr>
          <a:xfrm>
            <a:off x="4994910" y="440526"/>
            <a:ext cx="3055620" cy="3296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" y="196696"/>
            <a:ext cx="3429000" cy="458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92" y="4647718"/>
            <a:ext cx="1836420" cy="1775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6437" t="8333" r="500" b="-250"/>
          <a:stretch/>
        </p:blipFill>
        <p:spPr>
          <a:xfrm rot="5400000">
            <a:off x="8312201" y="892759"/>
            <a:ext cx="3509491" cy="291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034" y="4778221"/>
            <a:ext cx="198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LED lighting in hallways make such a difference!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4910" y="4004441"/>
            <a:ext cx="3055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new AC Chillers! A 282,000 project funded by the tax referendum.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0746" y="4096774"/>
            <a:ext cx="191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240 new laptops</a:t>
            </a:r>
          </a:p>
        </p:txBody>
      </p:sp>
    </p:spTree>
    <p:extLst>
      <p:ext uri="{BB962C8B-B14F-4D97-AF65-F5344CB8AC3E}">
        <p14:creationId xmlns:p14="http://schemas.microsoft.com/office/powerpoint/2010/main" val="342394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930" y="425295"/>
            <a:ext cx="3429000" cy="45815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Outdoor Spaces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2750"/>
          <a:stretch/>
        </p:blipFill>
        <p:spPr>
          <a:xfrm>
            <a:off x="457200" y="434821"/>
            <a:ext cx="3025140" cy="2937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434821"/>
            <a:ext cx="4191641" cy="3143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68" y="5006820"/>
            <a:ext cx="1626561" cy="15725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578552"/>
            <a:ext cx="265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bulletin boards outside of every classroom.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14781" y="3554022"/>
            <a:ext cx="3109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Added touches of color… the stairways will soon have painted addition and multiplication facts for practice while climbing the stairs. 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3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5543550" cy="1463040"/>
          </a:xfrm>
        </p:spPr>
        <p:txBody>
          <a:bodyPr/>
          <a:lstStyle/>
          <a:p>
            <a:r>
              <a:rPr lang="en-US" dirty="0"/>
              <a:t>Outdoor Learning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8613"/>
            <a:ext cx="3429000" cy="458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212" y="378613"/>
            <a:ext cx="4207495" cy="3155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524"/>
          <a:stretch/>
        </p:blipFill>
        <p:spPr>
          <a:xfrm>
            <a:off x="8037186" y="3659963"/>
            <a:ext cx="3859546" cy="303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29701" y="1153471"/>
            <a:ext cx="4042410" cy="3031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1" y="5099444"/>
            <a:ext cx="1225095" cy="1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187" t="5499" b="27002"/>
          <a:stretch/>
        </p:blipFill>
        <p:spPr>
          <a:xfrm>
            <a:off x="5537116" y="579589"/>
            <a:ext cx="4194810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62" y="4647718"/>
            <a:ext cx="1836420" cy="177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312" r="6000"/>
          <a:stretch/>
        </p:blipFill>
        <p:spPr>
          <a:xfrm>
            <a:off x="457200" y="182398"/>
            <a:ext cx="412623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31998" y="1205620"/>
            <a:ext cx="3815715" cy="28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15930" y="3751059"/>
            <a:ext cx="3224212" cy="2418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664" y="4695058"/>
            <a:ext cx="2364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 bucket “drums” and plastic wrap on instruments make instruments easy to clean and still allow students to have hands-on experiences.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0943" y="3762703"/>
            <a:ext cx="298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86” interactive flat panel</a:t>
            </a:r>
          </a:p>
        </p:txBody>
      </p:sp>
    </p:spTree>
    <p:extLst>
      <p:ext uri="{BB962C8B-B14F-4D97-AF65-F5344CB8AC3E}">
        <p14:creationId xmlns:p14="http://schemas.microsoft.com/office/powerpoint/2010/main" val="42415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566737"/>
            <a:ext cx="3429000" cy="458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91110"/>
            <a:ext cx="4255456" cy="3191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56" y="767120"/>
            <a:ext cx="5574344" cy="4180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51" y="5238750"/>
            <a:ext cx="1225095" cy="1184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6897" y="1292772"/>
            <a:ext cx="1324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Social distancing while exercising!</a:t>
            </a:r>
          </a:p>
        </p:txBody>
      </p:sp>
    </p:spTree>
    <p:extLst>
      <p:ext uri="{BB962C8B-B14F-4D97-AF65-F5344CB8AC3E}">
        <p14:creationId xmlns:p14="http://schemas.microsoft.com/office/powerpoint/2010/main" val="274079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0" y="333374"/>
            <a:ext cx="2664165" cy="192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4601">
            <a:off x="2245610" y="1281012"/>
            <a:ext cx="2022157" cy="1501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079" y="372613"/>
            <a:ext cx="3483734" cy="483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1569" b="12801"/>
          <a:stretch/>
        </p:blipFill>
        <p:spPr>
          <a:xfrm>
            <a:off x="6037699" y="2435260"/>
            <a:ext cx="215265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83" y="3110782"/>
            <a:ext cx="3263768" cy="2487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855" y="4447337"/>
            <a:ext cx="2952750" cy="2123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5224" y="372613"/>
            <a:ext cx="1716012" cy="228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2" y="5386869"/>
            <a:ext cx="1225095" cy="1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9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</TotalTime>
  <Words>288</Words>
  <Application>Microsoft Office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Tw Cen MT</vt:lpstr>
      <vt:lpstr>Tw Cen MT Condensed</vt:lpstr>
      <vt:lpstr>Wingdings</vt:lpstr>
      <vt:lpstr>Wingdings 3</vt:lpstr>
      <vt:lpstr>Integral</vt:lpstr>
      <vt:lpstr>Heritage Elementary</vt:lpstr>
      <vt:lpstr>Heritage… new look, new year, New Determination!  </vt:lpstr>
      <vt:lpstr>Beautiful Campus</vt:lpstr>
      <vt:lpstr>BIG District updates!</vt:lpstr>
      <vt:lpstr>New Outdoor Spaces</vt:lpstr>
      <vt:lpstr>Outdoor Learning</vt:lpstr>
      <vt:lpstr>Music</vt:lpstr>
      <vt:lpstr>PE</vt:lpstr>
      <vt:lpstr>Art</vt:lpstr>
      <vt:lpstr>Media Center</vt:lpstr>
      <vt:lpstr>Cafeteria</vt:lpstr>
      <vt:lpstr>Classrooms</vt:lpstr>
      <vt:lpstr>E-Learning</vt:lpstr>
      <vt:lpstr>Teacher Planning Room</vt:lpstr>
      <vt:lpstr>Flat screen interactive panels!</vt:lpstr>
      <vt:lpstr>We are so appreciative of our PTA!</vt:lpstr>
      <vt:lpstr>Up Next….</vt:lpstr>
      <vt:lpstr>Read 20 minutes a day!</vt:lpstr>
    </vt:vector>
  </TitlesOfParts>
  <Company>HCPS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Elementary</dc:title>
  <dc:creator>Mary Booth</dc:creator>
  <cp:lastModifiedBy>Heather Velez</cp:lastModifiedBy>
  <cp:revision>26</cp:revision>
  <dcterms:created xsi:type="dcterms:W3CDTF">2020-10-01T16:59:30Z</dcterms:created>
  <dcterms:modified xsi:type="dcterms:W3CDTF">2020-10-06T22:41:38Z</dcterms:modified>
</cp:coreProperties>
</file>